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CE21A-371A-4B0C-4C4B-5C64CD352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6E7F0E-3A7A-A1DE-32B7-B02ECF79C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A32228-341A-718B-4366-273195502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503B1C-C95F-0CB3-65AE-43DD3056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B3B384-4ECD-1A07-6AF9-37066B89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2940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E3C5B-A981-C5D0-82A7-DF3A7C1D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5212A-D081-87E7-1E02-0135FB9E5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4A91B8-EC63-55FC-2131-07D8C655D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595104-E6FD-9B63-D154-31AA9C78A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BDA19A-A261-8268-0454-6940759BE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0426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462C5-9560-F867-ECA4-C1016707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CF0B72-1556-C657-77A9-D17BC70E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F099C0-A360-3EA9-2673-0FAB86AD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52B587-0F2B-BF78-8B5F-3CED78EB2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FED9E5-5050-9484-FBFB-1A1C66B2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6632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6E6D7-8299-FD84-8270-C61D3F8B1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E9CF77-CD0B-E9C0-A648-50422E10C0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095DB8-801A-0506-A6E8-3FB50977A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64DEF0-7C99-14AE-397B-13356B07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3059D6-4BA5-63B1-B810-ACEA5B2E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8F4A75-B3B4-8D20-B3E0-237537DE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4166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1569F-A207-6D3E-B6C8-7D8A508D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5D0329-B5B5-9050-2038-4A34FA80D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66EC6C-E859-2229-9B84-0411A951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DCB0246-7CE7-1060-E4D2-933BB4B9E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C3CE52-ECB6-CDCC-DE2B-78CDE0DB5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02FFBC-5B28-2B0C-4D3D-33CBEB29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9E0B23-B1FA-937F-65B6-676E9A1FF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CDFEF6-1D7A-87D4-EC23-BF78D1A5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31955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4C5995-3CA2-9974-F60C-5D4489448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C917D98-770F-69C7-EDAF-7F002F19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EBC9FD-303D-AA6F-1864-CF74CBEE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4FE0B8-03C9-E68F-DE24-1D82FCE2B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950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7886B4-1028-AD76-494E-07CC1353C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9A5E4BE-0C6B-A60F-36C4-0F945A5D4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23A2F3-F8C7-903E-73CD-6685C8C1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9651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D76C9-75AC-032F-1FC9-4D1518CF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C0FF2C-FF70-D7E3-A144-5534D8D76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062DA5-02A7-3158-33E4-780915C40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42AD37-6116-B4F1-4624-D48124D3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5D4774-A45C-3C3A-4111-CB0821A7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B0CEC4-684A-B75D-B88E-168D5C27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4053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6D628B-B299-DB52-2534-1806D6367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5AFB10D-72EE-6801-79F2-0FABB02ABF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C482F4-5AD4-B7E2-FD34-F456C6103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8F33B1-3428-B599-180A-68766D59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BD5832-C92F-E7B3-0B4C-02B209F53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5A53A0-6E37-96D2-BB1C-A2668AEA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7010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4A8AC3-8DFA-7A4B-F6C7-B9D4F5C83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5BE4CB-F9F2-51DC-3B55-2582FD6C3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4AC0DC-F751-A882-196C-DC3513C54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D80BD6-3584-A261-E638-79C1B3F3A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8C453D-BCD2-0F60-A3F8-A3F5FDB8F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75290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C8B990F-89A0-DE3B-2751-97166C84A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25F33B-DFE5-2BF8-BF78-21B740C72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F76356-FB7A-62C4-2DAF-9479E4CB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A9F73F-5616-B206-77BF-5EEB4360F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934F86-6124-90EC-7493-B4D562E0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2657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374A4E-E6D9-F282-270C-B3C91B56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302D61-B84F-19EC-2DF0-D851AFD26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31FF4C-1DAA-0FF3-C1F9-28F2E8226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95B21-1B32-4D6F-A7C0-32EBEF097190}" type="datetimeFigureOut">
              <a:rPr lang="LID4096" smtClean="0"/>
              <a:t>10/15/2026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5B271-445D-00A0-EFB5-2304AD9F0A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B72429-8E59-11C2-E42C-4A53C3866C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259B2-C85B-4AE9-B0EE-CE79F8A56EC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0137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D0494-6190-760C-09F7-09B0D7E05B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BC17A0-055B-36F8-C2BC-F758F421B4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4" name="Объект 3" descr="Изображения по запросу «Фон для детский» - бесплатно на gryzli.club">
            <a:extLst>
              <a:ext uri="{FF2B5EF4-FFF2-40B4-BE49-F238E27FC236}">
                <a16:creationId xmlns:a16="http://schemas.microsoft.com/office/drawing/2014/main" id="{03C65E84-694D-E22D-29FE-124F85500EC7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DC3622-9298-7518-2D70-3015CEF88B47}"/>
              </a:ext>
            </a:extLst>
          </p:cNvPr>
          <p:cNvSpPr txBox="1"/>
          <p:nvPr/>
        </p:nvSpPr>
        <p:spPr>
          <a:xfrm>
            <a:off x="3015234" y="142149"/>
            <a:ext cx="615848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                           </a:t>
            </a:r>
            <a:r>
              <a:rPr lang="" sz="2800" b="1" dirty="0">
                <a:solidFill>
                  <a:srgbClr val="FF0000"/>
                </a:solidFill>
              </a:rPr>
              <a:t>Памятка </a:t>
            </a:r>
            <a:br>
              <a:rPr lang="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                  </a:t>
            </a:r>
            <a:r>
              <a:rPr lang="" sz="3200" dirty="0">
                <a:solidFill>
                  <a:srgbClr val="FF0000"/>
                </a:solidFill>
              </a:rPr>
              <a:t>«Закон и порядок</a:t>
            </a:r>
            <a:r>
              <a:rPr lang="ru-RU" sz="3200" dirty="0">
                <a:solidFill>
                  <a:srgbClr val="FF0000"/>
                </a:solidFill>
              </a:rPr>
              <a:t>»</a:t>
            </a:r>
            <a:r>
              <a:rPr lang="" sz="3200" dirty="0">
                <a:solidFill>
                  <a:srgbClr val="FF0000"/>
                </a:solidFill>
              </a:rPr>
              <a:t>: воспитываем ответственностью и личным примером»</a:t>
            </a:r>
            <a:br>
              <a:rPr lang="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             </a:t>
            </a:r>
            <a:r>
              <a:rPr lang="" sz="3200" b="1" dirty="0">
                <a:solidFill>
                  <a:srgbClr val="FF0000"/>
                </a:solidFill>
              </a:rPr>
              <a:t>Уважаемые родители!</a:t>
            </a:r>
            <a:br>
              <a:rPr lang="" sz="3200" b="1" dirty="0">
                <a:solidFill>
                  <a:srgbClr val="FF0000"/>
                </a:solidFill>
              </a:rPr>
            </a:br>
            <a:r>
              <a:rPr lang="" sz="3200" dirty="0">
                <a:solidFill>
                  <a:srgbClr val="FF0000"/>
                </a:solidFill>
              </a:rPr>
              <a:t>Воспитание законопослушного и ответственного ребёнка начинается в семье. Именно родители своим примером учат детей уважать окружающих, соблюдать правила и отвечать за свои поступки.</a:t>
            </a:r>
            <a:br>
              <a:rPr lang="" sz="3200" dirty="0">
                <a:solidFill>
                  <a:srgbClr val="FF0000"/>
                </a:solidFill>
              </a:rPr>
            </a:b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515131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BE9CC-FEDC-A974-F065-AF7EBBF23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B32003-9D67-1ACD-EB3C-CDFFBCB2C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  <p:pic>
        <p:nvPicPr>
          <p:cNvPr id="5" name="Рисунок 4" descr="Изображения по запросу «Дети фон» - бесплатно на gryzli.club">
            <a:extLst>
              <a:ext uri="{FF2B5EF4-FFF2-40B4-BE49-F238E27FC236}">
                <a16:creationId xmlns:a16="http://schemas.microsoft.com/office/drawing/2014/main" id="{1E1D5220-8BF4-CBC8-FDB0-6297B0AC1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21D9D7-A2CE-58D9-6314-EDFE2B39F0F7}"/>
              </a:ext>
            </a:extLst>
          </p:cNvPr>
          <p:cNvSpPr txBox="1"/>
          <p:nvPr/>
        </p:nvSpPr>
        <p:spPr>
          <a:xfrm>
            <a:off x="1911096" y="475488"/>
            <a:ext cx="70866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                                           </a:t>
            </a:r>
            <a:r>
              <a:rPr lang="" sz="2000" b="1" dirty="0">
                <a:solidFill>
                  <a:srgbClr val="FF0000"/>
                </a:solidFill>
              </a:rPr>
              <a:t>Что важно помнить?</a:t>
            </a:r>
            <a:br>
              <a:rPr lang="" sz="2000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Будьте примером.</a:t>
            </a:r>
            <a:r>
              <a:rPr lang="" dirty="0">
                <a:solidFill>
                  <a:srgbClr val="FF0000"/>
                </a:solidFill>
              </a:rPr>
              <a:t> Соблюдайте правила дорожного движения, нормы поведения в общественных местах и законы.</a:t>
            </a:r>
            <a:r>
              <a:rPr lang="ru-RU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  </a:t>
            </a:r>
            <a:r>
              <a:rPr lang="" b="1" dirty="0">
                <a:solidFill>
                  <a:srgbClr val="FF0000"/>
                </a:solidFill>
              </a:rPr>
              <a:t>Учите ответственности.</a:t>
            </a:r>
            <a:r>
              <a:rPr lang="" dirty="0">
                <a:solidFill>
                  <a:srgbClr val="FF0000"/>
                </a:solidFill>
              </a:rPr>
              <a:t> Объясняйте ребёнку, что у каждого поступка есть последствия.</a:t>
            </a:r>
            <a:br>
              <a:rPr lang="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Воспитывайте уважение.</a:t>
            </a:r>
            <a:r>
              <a:rPr lang="" dirty="0">
                <a:solidFill>
                  <a:srgbClr val="FF0000"/>
                </a:solidFill>
              </a:rPr>
              <a:t> Учите уважать старших, сверстников, чужой труд и личные границы других людей.</a:t>
            </a:r>
            <a:br>
              <a:rPr lang="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Объясняйте правила.</a:t>
            </a:r>
            <a:r>
              <a:rPr lang="" dirty="0">
                <a:solidFill>
                  <a:srgbClr val="FF0000"/>
                </a:solidFill>
              </a:rPr>
              <a:t> Рассказывайте, почему важно соблюдать порядок, беречь общественное имущество и выполнять свои обязанности.</a:t>
            </a:r>
            <a:br>
              <a:rPr lang="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Учите решать конфликты мирно.</a:t>
            </a:r>
            <a:r>
              <a:rPr lang="" dirty="0">
                <a:solidFill>
                  <a:srgbClr val="FF0000"/>
                </a:solidFill>
              </a:rPr>
              <a:t> Показывайте, как договариваться, признавать ошибки и находить компромиссы.</a:t>
            </a:r>
            <a:br>
              <a:rPr lang="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Будьте последовательны.</a:t>
            </a:r>
            <a:r>
              <a:rPr lang="" dirty="0">
                <a:solidFill>
                  <a:srgbClr val="FF0000"/>
                </a:solidFill>
              </a:rPr>
              <a:t> Соблюдайте установленные в семье правила и выполняйте данные обещания.</a:t>
            </a:r>
            <a:br>
              <a:rPr lang="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                                                      </a:t>
            </a:r>
            <a:r>
              <a:rPr lang="" sz="2000" b="1" dirty="0">
                <a:solidFill>
                  <a:srgbClr val="FF0000"/>
                </a:solidFill>
              </a:rPr>
              <a:t>Помните!</a:t>
            </a:r>
            <a:r>
              <a:rPr lang="" sz="2000" dirty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</a:t>
            </a:r>
            <a:r>
              <a:rPr lang="" dirty="0">
                <a:solidFill>
                  <a:srgbClr val="FF0000"/>
                </a:solidFill>
              </a:rPr>
              <a:t>Дети учатся не только на наших словах, но и на наших поступках. Личный пример родителей — основа формирования правовой культуры, дисциплины и ответственности ребёнка.</a:t>
            </a:r>
            <a:br>
              <a:rPr lang="" dirty="0">
                <a:solidFill>
                  <a:srgbClr val="FF0000"/>
                </a:solidFill>
              </a:rPr>
            </a:br>
            <a:r>
              <a:rPr lang="" b="1" dirty="0">
                <a:solidFill>
                  <a:srgbClr val="FF0000"/>
                </a:solidFill>
              </a:rPr>
              <a:t>Воспитываем личным примером — формируем уважение к закону и порядок в обществе!</a:t>
            </a:r>
            <a:br>
              <a:rPr lang="" dirty="0">
                <a:solidFill>
                  <a:srgbClr val="FF0000"/>
                </a:solidFill>
              </a:rPr>
            </a:b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503236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199</Words>
  <Application>Microsoft Office PowerPoint</Application>
  <PresentationFormat>Широкоэкранный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aslan kajpnazarov</dc:creator>
  <cp:lastModifiedBy>aslan kajpnazarov</cp:lastModifiedBy>
  <cp:revision>1</cp:revision>
  <dcterms:created xsi:type="dcterms:W3CDTF">2026-10-15T11:16:27Z</dcterms:created>
  <dcterms:modified xsi:type="dcterms:W3CDTF">2026-10-15T11:18:31Z</dcterms:modified>
</cp:coreProperties>
</file>